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FDFCBB-951A-4027-B251-73A7A261371E}">
          <p14:sldIdLst>
            <p14:sldId id="256"/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4769" autoAdjust="0"/>
  </p:normalViewPr>
  <p:slideViewPr>
    <p:cSldViewPr snapToGrid="0">
      <p:cViewPr>
        <p:scale>
          <a:sx n="75" d="100"/>
          <a:sy n="75" d="100"/>
        </p:scale>
        <p:origin x="1608" y="258"/>
      </p:cViewPr>
      <p:guideLst>
        <p:guide pos="211"/>
        <p:guide pos="746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EC9E4-BB4C-4020-B443-3FD10656FF73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8A577-DC2C-4F84-A84D-6178D47680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748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8A577-DC2C-4F84-A84D-6178D476807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55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600000" cy="18362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" y="2880000"/>
            <a:ext cx="12192001" cy="1440000"/>
          </a:xfrm>
        </p:spPr>
        <p:txBody>
          <a:bodyPr anchor="b">
            <a:normAutofit/>
          </a:bodyPr>
          <a:lstStyle>
            <a:lvl1pPr algn="ctr">
              <a:defRPr lang="en-US" sz="6000" kern="1200" spc="-60" dirty="0">
                <a:solidFill>
                  <a:srgbClr val="3889B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000"/>
            <a:ext cx="12192000" cy="1440000"/>
          </a:xfrm>
        </p:spPr>
        <p:txBody>
          <a:bodyPr anchor="ctr">
            <a:normAutofit/>
          </a:bodyPr>
          <a:lstStyle>
            <a:lvl1pPr marL="0" indent="0" algn="ctr" defTabSz="75598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kern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9" name="Rectangle 4"/>
          <p:cNvSpPr/>
          <p:nvPr userDrawn="1"/>
        </p:nvSpPr>
        <p:spPr>
          <a:xfrm flipV="1">
            <a:off x="6" y="5760000"/>
            <a:ext cx="12191999" cy="10800"/>
          </a:xfrm>
          <a:prstGeom prst="rect">
            <a:avLst/>
          </a:prstGeom>
          <a:solidFill>
            <a:schemeClr val="bg1"/>
          </a:solidFill>
          <a:ln cap="rnd">
            <a:solidFill>
              <a:srgbClr val="3889BA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603" tIns="37803" rIns="75603" bIns="37803" rtlCol="0" anchor="ctr"/>
          <a:lstStyle/>
          <a:p>
            <a:pPr algn="ctr"/>
            <a:endParaRPr lang="cs-CZ" sz="1351"/>
          </a:p>
        </p:txBody>
      </p:sp>
    </p:spTree>
    <p:extLst>
      <p:ext uri="{BB962C8B-B14F-4D97-AF65-F5344CB8AC3E}">
        <p14:creationId xmlns:p14="http://schemas.microsoft.com/office/powerpoint/2010/main" val="12288313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55EE-5AE0-4C86-B27A-CDB6576BC78A}" type="datetimeFigureOut">
              <a:rPr lang="cs-CZ" smtClean="0"/>
              <a:t>16.12.2021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5008-C3C7-4B4C-895C-AE2E9A2D1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3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55EE-5AE0-4C86-B27A-CDB6576BC78A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5008-C3C7-4B4C-895C-AE2E9A2D1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38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55EE-5AE0-4C86-B27A-CDB6576BC78A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5008-C3C7-4B4C-895C-AE2E9A2D1B1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" y="2880000"/>
            <a:ext cx="12192001" cy="1440000"/>
          </a:xfrm>
        </p:spPr>
        <p:txBody>
          <a:bodyPr anchor="b">
            <a:normAutofit/>
          </a:bodyPr>
          <a:lstStyle>
            <a:lvl1pPr algn="ctr">
              <a:defRPr lang="en-US" sz="6000" kern="1200" spc="-60" dirty="0">
                <a:solidFill>
                  <a:srgbClr val="3889B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4320000"/>
            <a:ext cx="12192000" cy="1440000"/>
          </a:xfrm>
        </p:spPr>
        <p:txBody>
          <a:bodyPr anchor="ctr">
            <a:normAutofit/>
          </a:bodyPr>
          <a:lstStyle>
            <a:lvl1pPr marL="0" indent="0" algn="ctr" defTabSz="75598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kern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10" name="Rectangle 4"/>
          <p:cNvSpPr/>
          <p:nvPr userDrawn="1"/>
        </p:nvSpPr>
        <p:spPr>
          <a:xfrm flipV="1">
            <a:off x="6" y="5760000"/>
            <a:ext cx="12191999" cy="10800"/>
          </a:xfrm>
          <a:prstGeom prst="rect">
            <a:avLst/>
          </a:prstGeom>
          <a:solidFill>
            <a:schemeClr val="bg1"/>
          </a:solidFill>
          <a:ln cap="rnd">
            <a:solidFill>
              <a:srgbClr val="3889BA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603" tIns="37803" rIns="75603" bIns="37803" rtlCol="0" anchor="ctr"/>
          <a:lstStyle/>
          <a:p>
            <a:pPr algn="ctr"/>
            <a:endParaRPr lang="cs-CZ" sz="1351"/>
          </a:p>
        </p:txBody>
      </p:sp>
    </p:spTree>
    <p:extLst>
      <p:ext uri="{BB962C8B-B14F-4D97-AF65-F5344CB8AC3E}">
        <p14:creationId xmlns:p14="http://schemas.microsoft.com/office/powerpoint/2010/main" val="143392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0000"/>
            <a:ext cx="6096000" cy="43200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20000"/>
            <a:ext cx="6096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55EE-5AE0-4C86-B27A-CDB6576BC78A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5008-C3C7-4B4C-895C-AE2E9A2D1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87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20000"/>
            <a:ext cx="6096000" cy="900000"/>
          </a:xfrm>
        </p:spPr>
        <p:txBody>
          <a:bodyPr anchor="ctr">
            <a:normAutofit/>
          </a:bodyPr>
          <a:lstStyle>
            <a:lvl1pPr marL="0" indent="0">
              <a:buNone/>
              <a:defRPr sz="24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520000"/>
            <a:ext cx="6096000" cy="34200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620000"/>
            <a:ext cx="6096000" cy="900000"/>
          </a:xfrm>
        </p:spPr>
        <p:txBody>
          <a:bodyPr anchor="ctr">
            <a:normAutofit/>
          </a:bodyPr>
          <a:lstStyle>
            <a:lvl1pPr marL="0" indent="0">
              <a:buNone/>
              <a:defRPr sz="24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2520000"/>
            <a:ext cx="6096000" cy="34200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55EE-5AE0-4C86-B27A-CDB6576BC78A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5008-C3C7-4B4C-895C-AE2E9A2D1B1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06647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55EE-5AE0-4C86-B27A-CDB6576BC78A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5008-C3C7-4B4C-895C-AE2E9A2D1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bg>
      <p:bg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 userDrawn="1"/>
        </p:nvSpPr>
        <p:spPr>
          <a:xfrm flipV="1">
            <a:off x="6" y="5760000"/>
            <a:ext cx="12191999" cy="10800"/>
          </a:xfrm>
          <a:prstGeom prst="rect">
            <a:avLst/>
          </a:prstGeom>
          <a:solidFill>
            <a:schemeClr val="bg1"/>
          </a:solidFill>
          <a:ln cap="rnd">
            <a:solidFill>
              <a:srgbClr val="3889BA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603" tIns="37803" rIns="75603" bIns="37803" rtlCol="0" anchor="ctr"/>
          <a:lstStyle/>
          <a:p>
            <a:pPr algn="ctr"/>
            <a:endParaRPr lang="cs-CZ" sz="1351"/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0" y="2895597"/>
            <a:ext cx="12192000" cy="144000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cs-CZ" sz="6000" kern="1200" spc="-60" noProof="0" dirty="0">
                <a:solidFill>
                  <a:srgbClr val="3889B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Děkuji za pozornost</a:t>
            </a:r>
            <a:endParaRPr lang="cs-CZ" sz="6000" kern="1200" spc="-60" dirty="0">
              <a:solidFill>
                <a:srgbClr val="3889BA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600000" cy="183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8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406" y="0"/>
            <a:ext cx="12191599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txBody>
          <a:bodyPr vert="horz" wrap="square" lIns="324000" tIns="0" rIns="324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100" spc="-6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0000"/>
          </a:xfrm>
          <a:prstGeom prst="rect">
            <a:avLst/>
          </a:prstGeom>
        </p:spPr>
        <p:txBody>
          <a:bodyPr vert="horz" lIns="360000" tIns="36000" rIns="360000" bIns="3600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20000"/>
            <a:ext cx="12192000" cy="4320000"/>
          </a:xfrm>
          <a:prstGeom prst="rect">
            <a:avLst/>
          </a:prstGeom>
        </p:spPr>
        <p:txBody>
          <a:bodyPr vert="horz" lIns="360000" tIns="36000" rIns="360000" bIns="3600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92455" y="630000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2B455EE-5AE0-4C86-B27A-CDB6576BC78A}" type="datetimeFigureOut">
              <a:rPr lang="cs-CZ" smtClean="0"/>
              <a:pPr/>
              <a:t>16.12.2021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3240" y="6300000"/>
            <a:ext cx="6165981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297437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D165008-C3C7-4B4C-895C-AE2E9A2D1B1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690"/>
          <a:stretch/>
        </p:blipFill>
        <p:spPr bwMode="auto">
          <a:xfrm>
            <a:off x="432016" y="6309000"/>
            <a:ext cx="1309699" cy="35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9"/>
          <a:stretch/>
        </p:blipFill>
        <p:spPr bwMode="auto">
          <a:xfrm>
            <a:off x="10600786" y="6310314"/>
            <a:ext cx="1172119" cy="35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4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xStyles>
    <p:titleStyle>
      <a:lvl1pPr marL="0" indent="0" algn="l" defTabSz="685766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9987" indent="-269987" algn="l" defTabSz="685766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0000"/>
        <a:buFont typeface="Arial" panose="020B0604020202020204" pitchFamily="34" charset="0"/>
        <a:buChar char="►"/>
        <a:defRPr lang="cs-CZ" sz="2400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973" indent="-269987" algn="l" defTabSz="685766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SzPct val="80000"/>
        <a:buFont typeface="Wingdings" panose="05000000000000000000" pitchFamily="2" charset="2"/>
        <a:buChar char="Ø"/>
        <a:defRPr kumimoji="0" lang="cs-CZ" sz="2200" b="0" i="0" u="none" strike="noStrike" kern="1200" cap="none" spc="0" normalizeH="0" baseline="0" dirty="0" smtClean="0">
          <a:ln>
            <a:noFill/>
          </a:ln>
          <a:solidFill>
            <a:sysClr val="windowText" lastClr="000000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9960" indent="-269987" algn="l" defTabSz="685766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SzPct val="80000"/>
        <a:buFont typeface="Wingdings" panose="05000000000000000000" pitchFamily="2" charset="2"/>
        <a:buChar char="§"/>
        <a:defRPr kumimoji="0" lang="cs-CZ" sz="2000" b="0" i="0" u="none" strike="noStrike" kern="1200" cap="none" spc="0" normalizeH="0" baseline="0" dirty="0" smtClean="0">
          <a:ln>
            <a:noFill/>
          </a:ln>
          <a:solidFill>
            <a:sysClr val="windowText" lastClr="000000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9946" indent="-269987" algn="l" defTabSz="685766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SzPct val="70000"/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9933" indent="-269987" algn="l" defTabSz="685766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68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orient="horz" pos="1026" userDrawn="1">
          <p15:clr>
            <a:srgbClr val="A4A3A4"/>
          </p15:clr>
        </p15:guide>
        <p15:guide id="6" orient="horz" pos="2387" userDrawn="1">
          <p15:clr>
            <a:srgbClr val="A4A3A4"/>
          </p15:clr>
        </p15:guide>
        <p15:guide id="7" pos="211" userDrawn="1">
          <p15:clr>
            <a:srgbClr val="A4A3A4"/>
          </p15:clr>
        </p15:guide>
        <p15:guide id="8" pos="746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" y="5760000"/>
            <a:ext cx="12192001" cy="1080000"/>
          </a:xfrm>
          <a:prstGeom prst="rect">
            <a:avLst/>
          </a:prstGeom>
          <a:noFill/>
          <a:effectLst/>
        </p:spPr>
        <p:txBody>
          <a:bodyPr vert="horz" lIns="540000" tIns="0" rIns="540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Jméno Příjmení  </a:t>
            </a:r>
            <a:r>
              <a:rPr lang="cs-CZ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08. 10. 2015</a:t>
            </a:r>
          </a:p>
        </p:txBody>
      </p:sp>
    </p:spTree>
    <p:extLst>
      <p:ext uri="{BB962C8B-B14F-4D97-AF65-F5344CB8AC3E}">
        <p14:creationId xmlns:p14="http://schemas.microsoft.com/office/powerpoint/2010/main" val="102006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48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1"/>
          <p:cNvSpPr txBox="1">
            <a:spLocks/>
          </p:cNvSpPr>
          <p:nvPr/>
        </p:nvSpPr>
        <p:spPr>
          <a:xfrm>
            <a:off x="0" y="5764193"/>
            <a:ext cx="12192000" cy="10938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Char char="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Char char="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6000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Clr>
                <a:srgbClr val="0070C0"/>
              </a:buClr>
              <a:buSzPct val="70000"/>
              <a:buFont typeface="Arial" panose="020B0604020202020204" pitchFamily="34" charset="0"/>
              <a:buChar char="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Clr>
                <a:srgbClr val="0070C0"/>
              </a:buClr>
              <a:buSzPct val="70000"/>
              <a:buFont typeface="Arial" panose="020B0604020202020204" pitchFamily="34" charset="0"/>
              <a:buChar char="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Jméno příjmení  </a:t>
            </a:r>
            <a:r>
              <a:rPr lang="cs-CZ" dirty="0"/>
              <a:t>/  123 456 789  /  jmeno@zcu.cz</a:t>
            </a:r>
          </a:p>
        </p:txBody>
      </p:sp>
    </p:spTree>
    <p:extLst>
      <p:ext uri="{BB962C8B-B14F-4D97-AF65-F5344CB8AC3E}">
        <p14:creationId xmlns:p14="http://schemas.microsoft.com/office/powerpoint/2010/main" val="3011389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21</Words>
  <Application>Microsoft Office PowerPoint</Application>
  <PresentationFormat>Širokoúhlá obrazovka</PresentationFormat>
  <Paragraphs>3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Václav Kubec</dc:creator>
  <cp:lastModifiedBy>Václav Kubec</cp:lastModifiedBy>
  <cp:revision>39</cp:revision>
  <dcterms:created xsi:type="dcterms:W3CDTF">2017-02-20T11:13:30Z</dcterms:created>
  <dcterms:modified xsi:type="dcterms:W3CDTF">2021-12-16T04:06:24Z</dcterms:modified>
</cp:coreProperties>
</file>